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60" r:id="rId5"/>
    <p:sldId id="258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9/18/14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9/18/14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9/18/14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9/18/14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9/18/14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9/18/14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9/18/14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9/18/14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9/18/14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9/18/14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9/18/14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8F1B69E8-23E9-4C1F-AA2B-3C5BA6EDBEAE}" type="datetimeFigureOut">
              <a:rPr lang="en-US" smtClean="0"/>
              <a:t>9/18/14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Team 1 Thermostat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 smtClean="0"/>
              <a:t>Abdulaziz</a:t>
            </a:r>
            <a:r>
              <a:rPr lang="en-US" dirty="0" smtClean="0"/>
              <a:t> </a:t>
            </a:r>
            <a:r>
              <a:rPr lang="en-US" dirty="0" err="1" smtClean="0"/>
              <a:t>Alhassan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Damini</a:t>
            </a:r>
            <a:r>
              <a:rPr lang="en-US" dirty="0" smtClean="0"/>
              <a:t> Ashok Chopra</a:t>
            </a:r>
          </a:p>
          <a:p>
            <a:r>
              <a:rPr lang="en-US" dirty="0" err="1" smtClean="0"/>
              <a:t>Konstantino</a:t>
            </a:r>
            <a:r>
              <a:rPr lang="en-US" dirty="0" smtClean="0"/>
              <a:t> </a:t>
            </a:r>
            <a:r>
              <a:rPr lang="en-US" dirty="0" err="1" smtClean="0"/>
              <a:t>Sparakis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Xinzhu</a:t>
            </a:r>
            <a:r>
              <a:rPr lang="en-US" dirty="0" smtClean="0"/>
              <a:t> </a:t>
            </a:r>
            <a:r>
              <a:rPr lang="en-US" dirty="0" err="1" smtClean="0"/>
              <a:t>Xu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Wenyng</a:t>
            </a:r>
            <a:r>
              <a:rPr lang="en-US" dirty="0" smtClean="0"/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1524538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50541">
            <a:off x="5072786" y="1091828"/>
            <a:ext cx="1069024" cy="987778"/>
          </a:xfrm>
          <a:prstGeom prst="rightArrow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810947">
            <a:off x="7467194" y="1092329"/>
            <a:ext cx="1069024" cy="987778"/>
          </a:xfrm>
          <a:prstGeom prst="rightArrow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931" y="2779616"/>
            <a:ext cx="1069024" cy="987778"/>
          </a:xfrm>
          <a:prstGeom prst="rightArrow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515155">
            <a:off x="5912365" y="3850987"/>
            <a:ext cx="1069024" cy="987778"/>
          </a:xfrm>
          <a:prstGeom prst="rightArrow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735643" y="2647246"/>
            <a:ext cx="1069024" cy="987778"/>
          </a:xfrm>
          <a:prstGeom prst="rightArrow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693" y="2313251"/>
            <a:ext cx="1584835" cy="1272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864" y="5359400"/>
            <a:ext cx="1095022" cy="109502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7279498" y="3659751"/>
            <a:ext cx="564444" cy="15222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131465" y="1577622"/>
            <a:ext cx="3908778" cy="4876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5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5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5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5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5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Temperature measured </a:t>
            </a:r>
            <a:r>
              <a:rPr lang="en-US" dirty="0" smtClean="0"/>
              <a:t>every 1min then transmit to Base Station.</a:t>
            </a:r>
          </a:p>
          <a:p>
            <a:r>
              <a:rPr lang="en-US" dirty="0" smtClean="0"/>
              <a:t>Calibration performed Server </a:t>
            </a:r>
            <a:r>
              <a:rPr lang="en-US" dirty="0"/>
              <a:t>Side</a:t>
            </a:r>
            <a:endParaRPr lang="en-US" dirty="0" smtClean="0"/>
          </a:p>
          <a:p>
            <a:r>
              <a:rPr lang="en-US" dirty="0" smtClean="0"/>
              <a:t>An additional handshake scheme  for synchronizing (later tasks</a:t>
            </a:r>
            <a:r>
              <a:rPr lang="en-US" dirty="0" smtClean="0"/>
              <a:t>)</a:t>
            </a:r>
          </a:p>
          <a:p>
            <a:r>
              <a:rPr lang="en-US" dirty="0"/>
              <a:t>Coded for Variable Device connections.</a:t>
            </a:r>
          </a:p>
          <a:p>
            <a:endParaRPr lang="en-US" dirty="0" smtClean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13688" y="856590"/>
            <a:ext cx="4040243" cy="10678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5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1564342"/>
            <a:ext cx="7716837" cy="1447800"/>
          </a:xfrm>
        </p:spPr>
        <p:txBody>
          <a:bodyPr/>
          <a:lstStyle/>
          <a:p>
            <a:r>
              <a:rPr lang="en-US" dirty="0" smtClean="0"/>
              <a:t>Data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is stored in a local </a:t>
            </a:r>
            <a:r>
              <a:rPr lang="en-US" dirty="0" err="1" smtClean="0"/>
              <a:t>MySql</a:t>
            </a:r>
            <a:r>
              <a:rPr lang="en-US" dirty="0" smtClean="0"/>
              <a:t> Database managed by </a:t>
            </a:r>
            <a:r>
              <a:rPr lang="en-US" dirty="0" err="1" smtClean="0"/>
              <a:t>Xampp</a:t>
            </a:r>
            <a:r>
              <a:rPr lang="en-US" dirty="0" smtClean="0"/>
              <a:t>.</a:t>
            </a:r>
          </a:p>
          <a:p>
            <a:r>
              <a:rPr lang="en-US" dirty="0" smtClean="0"/>
              <a:t>Data is collected by the </a:t>
            </a:r>
            <a:r>
              <a:rPr lang="en-US" dirty="0" err="1"/>
              <a:t>B</a:t>
            </a:r>
            <a:r>
              <a:rPr lang="en-US" dirty="0" err="1" smtClean="0"/>
              <a:t>asestation</a:t>
            </a:r>
            <a:r>
              <a:rPr lang="en-US" dirty="0" smtClean="0"/>
              <a:t> and using an Http post in java is sent to PHP.</a:t>
            </a:r>
          </a:p>
          <a:p>
            <a:r>
              <a:rPr lang="en-US" dirty="0" smtClean="0"/>
              <a:t>Why did we choose this method?</a:t>
            </a:r>
          </a:p>
        </p:txBody>
      </p:sp>
      <p:pic>
        <p:nvPicPr>
          <p:cNvPr id="4" name="Picture 3" descr="Screenshot 2014-09-18 04.33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477" y="1671586"/>
            <a:ext cx="990600" cy="939800"/>
          </a:xfrm>
          <a:prstGeom prst="rect">
            <a:avLst/>
          </a:prstGeom>
        </p:spPr>
      </p:pic>
      <p:pic>
        <p:nvPicPr>
          <p:cNvPr id="5" name="Picture 4" descr="Screenshot 2014-09-18 04.34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22" y="1670459"/>
            <a:ext cx="1759655" cy="94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2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2078050"/>
            <a:ext cx="4258234" cy="5257800"/>
          </a:xfrm>
        </p:spPr>
        <p:txBody>
          <a:bodyPr/>
          <a:lstStyle/>
          <a:p>
            <a:r>
              <a:rPr lang="en-US" dirty="0" smtClean="0"/>
              <a:t>Calibration index is added to the original value.</a:t>
            </a:r>
          </a:p>
          <a:p>
            <a:r>
              <a:rPr lang="en-US" dirty="0" smtClean="0"/>
              <a:t>Allows for fast querying of data related to specific device or group.</a:t>
            </a:r>
          </a:p>
          <a:p>
            <a:r>
              <a:rPr lang="en-US" dirty="0" smtClean="0"/>
              <a:t>Allows for querying over a specific time</a:t>
            </a:r>
          </a:p>
          <a:p>
            <a:endParaRPr lang="en-US" dirty="0" smtClean="0"/>
          </a:p>
        </p:txBody>
      </p:sp>
      <p:pic>
        <p:nvPicPr>
          <p:cNvPr id="6" name="Picture 5" descr="Screenshot 2014-09-18 04.1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65160"/>
            <a:ext cx="3073400" cy="1231900"/>
          </a:xfrm>
          <a:prstGeom prst="rect">
            <a:avLst/>
          </a:prstGeom>
        </p:spPr>
      </p:pic>
      <p:pic>
        <p:nvPicPr>
          <p:cNvPr id="7" name="Picture 6" descr="Screenshot 2014-09-18 04.19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961695"/>
            <a:ext cx="2946400" cy="2095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9889" y="1692112"/>
            <a:ext cx="178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</a:t>
            </a:r>
            <a:r>
              <a:rPr lang="en-US" i="1" dirty="0" smtClean="0"/>
              <a:t>devices 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509889" y="3592363"/>
            <a:ext cx="201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</a:t>
            </a:r>
            <a:r>
              <a:rPr lang="en-US" i="1" dirty="0" err="1" smtClean="0"/>
              <a:t>data_post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31614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Ant Command Line Tools</a:t>
            </a:r>
          </a:p>
          <a:p>
            <a:r>
              <a:rPr lang="en-US" dirty="0" smtClean="0"/>
              <a:t>Working together as a team</a:t>
            </a:r>
          </a:p>
          <a:p>
            <a:r>
              <a:rPr lang="en-US" dirty="0" smtClean="0"/>
              <a:t>Understanding which port to select</a:t>
            </a:r>
            <a:endParaRPr lang="en-US" dirty="0"/>
          </a:p>
          <a:p>
            <a:pPr lvl="1"/>
            <a:r>
              <a:rPr lang="en-US" dirty="0" smtClean="0"/>
              <a:t>Mac OSX – Network Utilities Port Sniffer</a:t>
            </a:r>
          </a:p>
          <a:p>
            <a:pPr lvl="1"/>
            <a:r>
              <a:rPr lang="en-US" dirty="0" smtClean="0"/>
              <a:t>Demo did not run at first</a:t>
            </a:r>
          </a:p>
          <a:p>
            <a:pPr marL="34925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2696842"/>
      </p:ext>
    </p:extLst>
  </p:cSld>
  <p:clrMapOvr>
    <a:masterClrMapping/>
  </p:clrMapOvr>
</p:sld>
</file>

<file path=ppt/theme/theme1.xml><?xml version="1.0" encoding="utf-8"?>
<a:theme xmlns:a="http://schemas.openxmlformats.org/drawingml/2006/main" name="Sky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Sky">
      <a:majorFont>
        <a:latin typeface="Arial Rounded MT Bold"/>
        <a:ea typeface=""/>
        <a:cs typeface=""/>
        <a:font script="Jpan" typeface="ＭＳ Ｐゴシック"/>
      </a:majorFont>
      <a:minorFont>
        <a:latin typeface="Arial Rounded MT Bold"/>
        <a:ea typeface=""/>
        <a:cs typeface=""/>
        <a:font script="Jpan" typeface="ＭＳ Ｐゴシック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73</TotalTime>
  <Words>149</Words>
  <Application>Microsoft Macintosh PowerPoint</Application>
  <PresentationFormat>On-screen Show (4:3)</PresentationFormat>
  <Paragraphs>26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Sky</vt:lpstr>
      <vt:lpstr>Team 1 Thermostat</vt:lpstr>
      <vt:lpstr>PowerPoint Presentation</vt:lpstr>
      <vt:lpstr>Data Flow</vt:lpstr>
      <vt:lpstr>PowerPoint Presentation</vt:lpstr>
      <vt:lpstr>Challenges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 Thermostat</dc:title>
  <dc:creator>koko</dc:creator>
  <cp:lastModifiedBy>koko</cp:lastModifiedBy>
  <cp:revision>17</cp:revision>
  <dcterms:created xsi:type="dcterms:W3CDTF">2014-09-18T08:09:18Z</dcterms:created>
  <dcterms:modified xsi:type="dcterms:W3CDTF">2014-09-18T18:21:06Z</dcterms:modified>
</cp:coreProperties>
</file>